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6" r:id="rId4"/>
    <p:sldId id="257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AF2"/>
    <a:srgbClr val="A4D2FE"/>
    <a:srgbClr val="BFC9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16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5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1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61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0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1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0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27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5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863"/>
            <a:ext cx="9144000" cy="68723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613" y="0"/>
            <a:ext cx="1425387" cy="14253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02762" cy="142538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93272" y="51584"/>
            <a:ext cx="61184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ХЕРСОНСЬКИЙ ДЕРЖАВНИЙ УНІВЕРСИТЕТ</a:t>
            </a:r>
            <a:b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Факультет біології, географії та екології</a:t>
            </a:r>
            <a:b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Кафедра географії та екології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0106" y="1425386"/>
            <a:ext cx="51447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Дисципл</a:t>
            </a:r>
            <a:r>
              <a:rPr lang="uk-UA" sz="3200" dirty="0"/>
              <a:t>іна вільного вибору</a:t>
            </a:r>
          </a:p>
          <a:p>
            <a:pPr algn="ctr"/>
            <a:r>
              <a:rPr lang="uk-UA" sz="3200" b="1" dirty="0" smtClean="0"/>
              <a:t>«Екологічний туризм»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241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орный туризм - обои на телефон бесплатно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4094" y="1394952"/>
            <a:ext cx="685351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 smtClean="0"/>
              <a:t>Одним із найпоширеніших видів сучасного туризму є 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</a:rPr>
              <a:t>екологічний туризм</a:t>
            </a:r>
            <a:r>
              <a:rPr lang="uk-UA" sz="2000" b="1" dirty="0" smtClean="0"/>
              <a:t>, або екотуризм. Його розвитку сприяє надзвичайна різноманітність природи Землі, прагнення людей її пізнати. Те саме стосується й України, яка також має величезні природні багатства, які до цього часу залишаються порівняно мало освоєними.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208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Горный туризм - обои на телефон бесплатно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8872" y="1654913"/>
            <a:ext cx="547295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 smtClean="0"/>
              <a:t>Метою</a:t>
            </a:r>
            <a:r>
              <a:rPr lang="uk-UA" sz="2400" dirty="0" smtClean="0"/>
              <a:t> </a:t>
            </a:r>
            <a:r>
              <a:rPr lang="uk-UA" sz="2200" b="1" dirty="0" smtClean="0"/>
              <a:t>вивчення дисципліни є оволодіння знаннями зі сфери екологічного туризму та можливість їх використання у професійній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7275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Горный туризм - обои на телефон бесплатно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45142" y="880425"/>
            <a:ext cx="6965577" cy="4339650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dirty="0" smtClean="0"/>
              <a:t>Завдання курсу: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000" b="1" dirty="0" smtClean="0"/>
              <a:t>ознайомлення </a:t>
            </a:r>
            <a:r>
              <a:rPr lang="uk-UA" sz="2000" b="1" dirty="0"/>
              <a:t>студентів зі змістом екотуризму та його </a:t>
            </a:r>
            <a:r>
              <a:rPr lang="uk-UA" sz="2000" b="1" dirty="0" smtClean="0"/>
              <a:t>особливостями;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000" b="1" dirty="0" smtClean="0"/>
              <a:t>оволодіння </a:t>
            </a:r>
            <a:r>
              <a:rPr lang="uk-UA" sz="2000" b="1" dirty="0"/>
              <a:t>знаннями про засади екотуристичної діяльності;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000" b="1" dirty="0" smtClean="0"/>
              <a:t>оволодіння </a:t>
            </a:r>
            <a:r>
              <a:rPr lang="uk-UA" sz="2000" b="1" dirty="0"/>
              <a:t>знаннями про найважливіші об’єкти екотуризму;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000" b="1" dirty="0" smtClean="0"/>
              <a:t>оволодіння </a:t>
            </a:r>
            <a:r>
              <a:rPr lang="uk-UA" sz="2000" b="1" dirty="0"/>
              <a:t>навичками формування туристичного продукту. 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2517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Горный туризм - обои на телефон бесплатно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5575" y="538382"/>
            <a:ext cx="7724401" cy="5786199"/>
          </a:xfrm>
          <a:prstGeom prst="rect">
            <a:avLst/>
          </a:prstGeom>
          <a:noFill/>
          <a:ln>
            <a:solidFill>
              <a:srgbClr val="BFC9CC"/>
            </a:solidFill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/>
              <a:t>ПРОГРАМА НАВЧАЛЬНОЇ ДИСЦИПЛІНИ</a:t>
            </a:r>
            <a:endParaRPr lang="ru-RU" sz="2000" b="1" dirty="0" smtClean="0"/>
          </a:p>
          <a:p>
            <a:r>
              <a:rPr lang="ru-RU" sz="2000" b="1" dirty="0" smtClean="0"/>
              <a:t>СУТНІСТЬ </a:t>
            </a:r>
            <a:r>
              <a:rPr lang="ru-RU" sz="2000" b="1" dirty="0"/>
              <a:t>ЕКОТУРИЗМУ</a:t>
            </a:r>
            <a:endParaRPr lang="uk-UA" sz="2000" b="1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ОСНОВНІ ПОНЯТТЯ І ТЕРМІНИ. </a:t>
            </a:r>
            <a:r>
              <a:rPr lang="ru-RU" b="1" dirty="0" smtClean="0"/>
              <a:t>ФУНКЦІЇ </a:t>
            </a:r>
            <a:r>
              <a:rPr lang="ru-RU" b="1" dirty="0"/>
              <a:t>ЕКОТУРИЗМУ</a:t>
            </a:r>
            <a:r>
              <a:rPr lang="uk-UA" b="1" dirty="0" smtClean="0"/>
              <a:t>.</a:t>
            </a:r>
            <a:endParaRPr lang="uk-UA" b="1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ІСТОРІЯ </a:t>
            </a:r>
            <a:r>
              <a:rPr lang="ru-RU" b="1" dirty="0" smtClean="0"/>
              <a:t>ЕКОТУРИЗМУ. РЕСУРСИ ЕКОТУРИЗМУ.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ПРАВОВА ОСНОВА ЕКОТУРИЗМУ. ВИМОГИ ДО </a:t>
            </a:r>
            <a:r>
              <a:rPr lang="ru-RU" b="1" dirty="0" smtClean="0"/>
              <a:t>ЕКОТУРИЗМУ.</a:t>
            </a:r>
            <a:endParaRPr lang="ru-RU" b="1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ФОРМУВАННЯ ЕКОТУРУ. ПРОВЕДЕННЯ </a:t>
            </a:r>
            <a:r>
              <a:rPr lang="ru-RU" b="1" dirty="0" smtClean="0"/>
              <a:t>ЕКОТУРУ.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РОЗМІЩЕННЯ І ХАРЧУВАННЯ </a:t>
            </a:r>
            <a:r>
              <a:rPr lang="ru-RU" b="1" dirty="0" smtClean="0"/>
              <a:t>ЕКОТУРИСТІВ.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ЕКОЛОГІЧНИЙ СТАН МІСЦЕВОСТІ ТА ЙОГО ВРАХУВАННЯ В ТУРИСТИЧНІЙ ДІЯЛЬНОСТІ. БЕЗПЕКА В </a:t>
            </a:r>
            <a:r>
              <a:rPr lang="ru-RU" b="1" dirty="0" smtClean="0"/>
              <a:t>ЕКОТУРИЗМІ.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ОБ’ЄКТИ ЕКОТУРИЗМУ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ПРИРОДА ЯК СЕРЕДОВИЩЕ ЕКОТУРИЗМУ </a:t>
            </a:r>
            <a:endParaRPr lang="ru-RU" b="1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МОРСЬКЕ УЗБЕРЕЖЖЯ </a:t>
            </a:r>
            <a:r>
              <a:rPr lang="ru-RU" b="1" dirty="0" smtClean="0"/>
              <a:t>УКРАЇНИ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ЧЕРВОНА КНИГА УКРАЇНИ. ОБ’ЄКТИ ПРИРОДНО-ЗАПОВІДНОГО </a:t>
            </a:r>
            <a:r>
              <a:rPr lang="ru-RU" dirty="0" smtClean="0"/>
              <a:t>ФОНДУ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ЕКОТУРИСТИЧНА</a:t>
            </a:r>
            <a:r>
              <a:rPr lang="ru-RU" sz="2000" dirty="0"/>
              <a:t> </a:t>
            </a:r>
            <a:r>
              <a:rPr lang="ru-RU" sz="2000" b="1" dirty="0" smtClean="0"/>
              <a:t>ДІЯЛЬНІСТЬ</a:t>
            </a:r>
            <a:endParaRPr lang="ru-RU" sz="2000" b="1" dirty="0"/>
          </a:p>
        </p:txBody>
      </p:sp>
      <p:sp>
        <p:nvSpPr>
          <p:cNvPr id="3" name="AutoShape 2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Файл:Асканія-Нова (заповідник), Херсонська обл-ть, ID 65-254-5003 ..."/>
          <p:cNvSpPr>
            <a:spLocks noChangeAspect="1" noChangeArrowheads="1"/>
          </p:cNvSpPr>
          <p:nvPr/>
        </p:nvSpPr>
        <p:spPr bwMode="auto">
          <a:xfrm>
            <a:off x="460376" y="160339"/>
            <a:ext cx="4165413" cy="416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863"/>
            <a:ext cx="9144000" cy="68723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76308" y="1247619"/>
            <a:ext cx="45913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b="1" dirty="0"/>
              <a:t>Дякуємо за увагу!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8431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183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Нападовская</dc:creator>
  <cp:lastModifiedBy>Анна Нападовская</cp:lastModifiedBy>
  <cp:revision>30</cp:revision>
  <dcterms:created xsi:type="dcterms:W3CDTF">2020-07-29T16:47:03Z</dcterms:created>
  <dcterms:modified xsi:type="dcterms:W3CDTF">2020-07-30T10:36:22Z</dcterms:modified>
</cp:coreProperties>
</file>